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43" r:id="rId3"/>
    <p:sldId id="374" r:id="rId5"/>
    <p:sldId id="378" r:id="rId6"/>
    <p:sldId id="312" r:id="rId7"/>
    <p:sldId id="384" r:id="rId8"/>
    <p:sldId id="395" r:id="rId9"/>
    <p:sldId id="375" r:id="rId10"/>
    <p:sldId id="260" r:id="rId11"/>
    <p:sldId id="388" r:id="rId12"/>
    <p:sldId id="415" r:id="rId13"/>
    <p:sldId id="411" r:id="rId14"/>
    <p:sldId id="416" r:id="rId15"/>
    <p:sldId id="417" r:id="rId16"/>
    <p:sldId id="376" r:id="rId17"/>
    <p:sldId id="419" r:id="rId18"/>
    <p:sldId id="410" r:id="rId19"/>
    <p:sldId id="418" r:id="rId20"/>
    <p:sldId id="420" r:id="rId21"/>
    <p:sldId id="3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00" y="108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的基本使用二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683411" y="1172099"/>
            <a:ext cx="1879621" cy="503238"/>
            <a:chOff x="-7630" y="0"/>
            <a:chExt cx="108775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7630" y="14789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removeClass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693145" y="5284781"/>
            <a:ext cx="1155389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each()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7487846" y="5284781"/>
            <a:ext cx="1785948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scrollTop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890042" y="176258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4027332" y="1172695"/>
            <a:ext cx="151997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38500" y="57423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addClass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993950" y="1780576"/>
            <a:ext cx="239411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814186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attr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矩形 60"/>
          <p:cNvSpPr>
            <a:spLocks noChangeArrowheads="1"/>
          </p:cNvSpPr>
          <p:nvPr/>
        </p:nvSpPr>
        <p:spPr bwMode="auto">
          <a:xfrm>
            <a:off x="895451" y="178967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操作属性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3" name="Group 22"/>
          <p:cNvGrpSpPr/>
          <p:nvPr/>
        </p:nvGrpSpPr>
        <p:grpSpPr bwMode="auto">
          <a:xfrm>
            <a:off x="1942465" y="1163955"/>
            <a:ext cx="1990090" cy="503555"/>
            <a:chOff x="-50990" y="0"/>
            <a:chExt cx="119624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10688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-50990" y="41978"/>
              <a:ext cx="1196243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removeAttr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22"/>
          <p:cNvGrpSpPr/>
          <p:nvPr/>
        </p:nvGrpSpPr>
        <p:grpSpPr bwMode="auto">
          <a:xfrm>
            <a:off x="3420458" y="5284781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index()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60"/>
          <p:cNvSpPr>
            <a:spLocks noChangeArrowheads="1"/>
          </p:cNvSpPr>
          <p:nvPr/>
        </p:nvSpPr>
        <p:spPr bwMode="auto">
          <a:xfrm>
            <a:off x="2063517" y="593009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5937987" y="5284781"/>
            <a:ext cx="1098364" cy="503238"/>
            <a:chOff x="-16713" y="0"/>
            <a:chExt cx="109683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16713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scroll()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7372388" y="593289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滚动条事件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7" name="Group 22"/>
          <p:cNvGrpSpPr/>
          <p:nvPr/>
        </p:nvGrpSpPr>
        <p:grpSpPr bwMode="auto">
          <a:xfrm>
            <a:off x="9590218" y="1184517"/>
            <a:ext cx="1350010" cy="503238"/>
            <a:chOff x="-38500" y="0"/>
            <a:chExt cx="111897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8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7" name="文本框 47"/>
            <p:cNvSpPr>
              <a:spLocks noChangeArrowheads="1"/>
            </p:cNvSpPr>
            <p:nvPr/>
          </p:nvSpPr>
          <p:spPr bwMode="auto">
            <a:xfrm>
              <a:off x="-38500" y="73780"/>
              <a:ext cx="1118971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zh-CN" sz="2000" b="1" dirty="0" err="1">
                  <a:ln/>
                  <a:solidFill>
                    <a:srgbClr val="FF0000"/>
                  </a:solidFill>
                  <a:effectLst/>
                  <a:cs typeface="+mn-ea"/>
                  <a:sym typeface="+mn-lt"/>
                </a:rPr>
                <a:t>hasClass</a:t>
              </a:r>
              <a:r>
                <a:rPr lang="en-US" altLang="zh-CN" sz="2000" b="1" dirty="0">
                  <a:ln/>
                  <a:solidFill>
                    <a:srgbClr val="FF0000"/>
                  </a:solidFill>
                  <a:cs typeface="+mn-ea"/>
                  <a:sym typeface="+mn-lt"/>
                </a:rPr>
                <a:t>()</a:t>
              </a:r>
              <a:endParaRPr lang="en-US" altLang="zh-CN" sz="2000" b="1" dirty="0">
                <a:ln/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Group 22"/>
          <p:cNvGrpSpPr/>
          <p:nvPr/>
        </p:nvGrpSpPr>
        <p:grpSpPr bwMode="auto">
          <a:xfrm>
            <a:off x="7788271" y="1184275"/>
            <a:ext cx="1687834" cy="503555"/>
            <a:chOff x="-12597" y="0"/>
            <a:chExt cx="109271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47"/>
            <p:cNvSpPr>
              <a:spLocks noChangeArrowheads="1"/>
            </p:cNvSpPr>
            <p:nvPr/>
          </p:nvSpPr>
          <p:spPr bwMode="auto">
            <a:xfrm>
              <a:off x="-12597" y="42832"/>
              <a:ext cx="1080120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toggleClass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Group 22"/>
          <p:cNvGrpSpPr/>
          <p:nvPr/>
        </p:nvGrpSpPr>
        <p:grpSpPr bwMode="auto">
          <a:xfrm>
            <a:off x="9648017" y="5285791"/>
            <a:ext cx="1785948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9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4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scrollLeft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4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4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74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474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849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349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849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47" grpId="0"/>
      <p:bldP spid="55" grpId="0"/>
      <p:bldP spid="62" grpId="0"/>
      <p:bldP spid="79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基本使用二代码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995906"/>
            <a:ext cx="4482238" cy="3954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0" y="995906"/>
            <a:ext cx="3848259" cy="2433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1" y="4623707"/>
            <a:ext cx="437197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的基本使用三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03765" y="2832100"/>
            <a:ext cx="1321435" cy="28873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280" y="2657475"/>
            <a:ext cx="382206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7396436" y="1222804"/>
            <a:ext cx="1427496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find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38500" y="14789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728034" y="5284781"/>
            <a:ext cx="1321435" cy="503555"/>
            <a:chOff x="-166418" y="0"/>
            <a:chExt cx="1246832" cy="504374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166418" y="0"/>
              <a:ext cx="1246832" cy="504374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position()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9003700" y="5166297"/>
            <a:ext cx="968004" cy="557283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on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8952893" y="17843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祖宗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9" name="Group 22"/>
          <p:cNvGrpSpPr/>
          <p:nvPr/>
        </p:nvGrpSpPr>
        <p:grpSpPr bwMode="auto">
          <a:xfrm>
            <a:off x="3085478" y="1221758"/>
            <a:ext cx="1519973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children()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2"/>
          <p:cNvGrpSpPr/>
          <p:nvPr/>
        </p:nvGrpSpPr>
        <p:grpSpPr bwMode="auto">
          <a:xfrm>
            <a:off x="1048682" y="1207124"/>
            <a:ext cx="1711455" cy="503238"/>
            <a:chOff x="6780" y="699"/>
            <a:chExt cx="131899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94367" y="699"/>
              <a:ext cx="1231404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parent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6780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22"/>
          <p:cNvGrpSpPr/>
          <p:nvPr/>
        </p:nvGrpSpPr>
        <p:grpSpPr bwMode="auto">
          <a:xfrm>
            <a:off x="3872411" y="52588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offset()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Group 22"/>
          <p:cNvGrpSpPr/>
          <p:nvPr/>
        </p:nvGrpSpPr>
        <p:grpSpPr bwMode="auto">
          <a:xfrm>
            <a:off x="6165378" y="5257102"/>
            <a:ext cx="2112854" cy="503238"/>
            <a:chOff x="-16713" y="0"/>
            <a:chExt cx="109683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width()/height()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16713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5951499" y="584781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宽高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8" name="Group 22"/>
          <p:cNvGrpSpPr/>
          <p:nvPr/>
        </p:nvGrpSpPr>
        <p:grpSpPr bwMode="auto">
          <a:xfrm>
            <a:off x="9178826" y="1207124"/>
            <a:ext cx="1937926" cy="503238"/>
            <a:chOff x="-41372" y="0"/>
            <a:chExt cx="112149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parents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47"/>
            <p:cNvSpPr>
              <a:spLocks noChangeArrowheads="1"/>
            </p:cNvSpPr>
            <p:nvPr/>
          </p:nvSpPr>
          <p:spPr bwMode="auto">
            <a:xfrm>
              <a:off x="-41372" y="4283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" name="矩形 60"/>
          <p:cNvSpPr>
            <a:spLocks noChangeArrowheads="1"/>
          </p:cNvSpPr>
          <p:nvPr/>
        </p:nvSpPr>
        <p:spPr bwMode="auto">
          <a:xfrm>
            <a:off x="2063517" y="186185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父子元素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9" name="矩形 60"/>
          <p:cNvSpPr>
            <a:spLocks noChangeArrowheads="1"/>
          </p:cNvSpPr>
          <p:nvPr/>
        </p:nvSpPr>
        <p:spPr bwMode="auto">
          <a:xfrm>
            <a:off x="7061753" y="181953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后代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0" name="Group 22"/>
          <p:cNvGrpSpPr/>
          <p:nvPr/>
        </p:nvGrpSpPr>
        <p:grpSpPr bwMode="auto">
          <a:xfrm>
            <a:off x="5059215" y="1249886"/>
            <a:ext cx="1468741" cy="503238"/>
            <a:chOff x="0" y="0"/>
            <a:chExt cx="123383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57917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47"/>
            <p:cNvSpPr>
              <a:spLocks noChangeArrowheads="1"/>
            </p:cNvSpPr>
            <p:nvPr/>
          </p:nvSpPr>
          <p:spPr bwMode="auto">
            <a:xfrm>
              <a:off x="153719" y="38897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siblings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矩形 60"/>
          <p:cNvSpPr>
            <a:spLocks noChangeArrowheads="1"/>
          </p:cNvSpPr>
          <p:nvPr/>
        </p:nvSpPr>
        <p:spPr bwMode="auto">
          <a:xfrm>
            <a:off x="4566516" y="186974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兄弟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4" name="矩形 60"/>
          <p:cNvSpPr>
            <a:spLocks noChangeArrowheads="1"/>
          </p:cNvSpPr>
          <p:nvPr/>
        </p:nvSpPr>
        <p:spPr bwMode="auto">
          <a:xfrm>
            <a:off x="1361307" y="590381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定位父级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3333196" y="594825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窗口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4" name="Group 22"/>
          <p:cNvGrpSpPr/>
          <p:nvPr/>
        </p:nvGrpSpPr>
        <p:grpSpPr bwMode="auto">
          <a:xfrm>
            <a:off x="10544160" y="5191888"/>
            <a:ext cx="968004" cy="557283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off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1" name="矩形 60"/>
          <p:cNvSpPr>
            <a:spLocks noChangeArrowheads="1"/>
          </p:cNvSpPr>
          <p:nvPr/>
        </p:nvSpPr>
        <p:spPr bwMode="auto">
          <a:xfrm>
            <a:off x="8334347" y="582387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循环添加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95" name="矩形 60"/>
          <p:cNvSpPr>
            <a:spLocks noChangeArrowheads="1"/>
          </p:cNvSpPr>
          <p:nvPr/>
        </p:nvSpPr>
        <p:spPr bwMode="auto">
          <a:xfrm>
            <a:off x="9835033" y="579388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7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7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75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7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125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4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925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25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025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1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83" grpId="0"/>
      <p:bldP spid="66" grpId="0"/>
      <p:bldP spid="69" grpId="0"/>
      <p:bldP spid="73" grpId="0"/>
      <p:bldP spid="74" grpId="0"/>
      <p:bldP spid="75" grpId="0"/>
      <p:bldP spid="91" grpId="0"/>
      <p:bldP spid="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基本使用三代码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92" y="837247"/>
            <a:ext cx="4829175" cy="477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17" y="1352550"/>
            <a:ext cx="4924425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操作样式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操作样式代码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03" y="918719"/>
            <a:ext cx="5487542" cy="2590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38" y="4432448"/>
            <a:ext cx="3867150" cy="1714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2442523">
            <a:off x="6207203" y="3417117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动画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常用的特殊符号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918065" y="2727325"/>
            <a:ext cx="1321435" cy="307911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0985" y="2649220"/>
            <a:ext cx="380492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105822" y="1146613"/>
            <a:ext cx="1153005" cy="503238"/>
            <a:chOff x="-71277" y="0"/>
            <a:chExt cx="115139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71277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hide()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503789" y="183369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隐藏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795815" y="513604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fadeIn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6355007" y="1150033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2048" y="41978"/>
              <a:ext cx="111984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slideUp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7110730" y="5177155"/>
            <a:ext cx="1275715" cy="503555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63" y="41952"/>
              <a:ext cx="1131332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animate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2154590" y="18371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显示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5640716" y="173779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向上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39571" y="568098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淡入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4460468" y="575124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6585155" y="576261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动画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2741562" y="1157030"/>
            <a:ext cx="1144750" cy="503238"/>
            <a:chOff x="-63034" y="0"/>
            <a:chExt cx="11431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63034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show()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Group 22"/>
          <p:cNvGrpSpPr/>
          <p:nvPr/>
        </p:nvGrpSpPr>
        <p:grpSpPr bwMode="auto">
          <a:xfrm>
            <a:off x="4468807" y="1156540"/>
            <a:ext cx="1084542" cy="503238"/>
            <a:chOff x="0" y="0"/>
            <a:chExt cx="108303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47"/>
            <p:cNvSpPr>
              <a:spLocks noChangeArrowheads="1"/>
            </p:cNvSpPr>
            <p:nvPr/>
          </p:nvSpPr>
          <p:spPr bwMode="auto">
            <a:xfrm>
              <a:off x="2910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toggle()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矩形 60"/>
          <p:cNvSpPr>
            <a:spLocks noChangeArrowheads="1"/>
          </p:cNvSpPr>
          <p:nvPr/>
        </p:nvSpPr>
        <p:spPr bwMode="auto">
          <a:xfrm>
            <a:off x="3790392" y="184213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7769222" y="1143487"/>
            <a:ext cx="1604498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slideDown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Group 22"/>
          <p:cNvGrpSpPr/>
          <p:nvPr/>
        </p:nvGrpSpPr>
        <p:grpSpPr bwMode="auto">
          <a:xfrm>
            <a:off x="9469513" y="1146943"/>
            <a:ext cx="1604645" cy="503238"/>
            <a:chOff x="0" y="0"/>
            <a:chExt cx="113199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47"/>
            <p:cNvSpPr>
              <a:spLocks noChangeArrowheads="1"/>
            </p:cNvSpPr>
            <p:nvPr/>
          </p:nvSpPr>
          <p:spPr bwMode="auto">
            <a:xfrm>
              <a:off x="25982" y="41978"/>
              <a:ext cx="110601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slideToggle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矩形 60"/>
          <p:cNvSpPr>
            <a:spLocks noChangeArrowheads="1"/>
          </p:cNvSpPr>
          <p:nvPr/>
        </p:nvSpPr>
        <p:spPr bwMode="auto">
          <a:xfrm>
            <a:off x="9153577" y="184212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6" name="矩形 60"/>
          <p:cNvSpPr>
            <a:spLocks noChangeArrowheads="1"/>
          </p:cNvSpPr>
          <p:nvPr/>
        </p:nvSpPr>
        <p:spPr bwMode="auto">
          <a:xfrm>
            <a:off x="7488482" y="178948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向下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7" name="Group 22"/>
          <p:cNvGrpSpPr/>
          <p:nvPr/>
        </p:nvGrpSpPr>
        <p:grpSpPr bwMode="auto">
          <a:xfrm>
            <a:off x="2102727" y="5136046"/>
            <a:ext cx="1386840" cy="503238"/>
            <a:chOff x="-79909" y="0"/>
            <a:chExt cx="138490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8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47"/>
            <p:cNvSpPr>
              <a:spLocks noChangeArrowheads="1"/>
            </p:cNvSpPr>
            <p:nvPr/>
          </p:nvSpPr>
          <p:spPr bwMode="auto">
            <a:xfrm>
              <a:off x="-79909" y="41978"/>
              <a:ext cx="138490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fadeOut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Group 22"/>
          <p:cNvGrpSpPr/>
          <p:nvPr/>
        </p:nvGrpSpPr>
        <p:grpSpPr bwMode="auto">
          <a:xfrm>
            <a:off x="3513177" y="513604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fadeTo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Group 22"/>
          <p:cNvGrpSpPr/>
          <p:nvPr/>
        </p:nvGrpSpPr>
        <p:grpSpPr bwMode="auto">
          <a:xfrm>
            <a:off x="4796729" y="5162148"/>
            <a:ext cx="1869510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fadeToggle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矩形 60"/>
          <p:cNvSpPr>
            <a:spLocks noChangeArrowheads="1"/>
          </p:cNvSpPr>
          <p:nvPr/>
        </p:nvSpPr>
        <p:spPr bwMode="auto">
          <a:xfrm>
            <a:off x="1537819" y="572069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淡出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8600533" y="5170000"/>
            <a:ext cx="793784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stop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3" name="Group 22"/>
          <p:cNvGrpSpPr/>
          <p:nvPr/>
        </p:nvGrpSpPr>
        <p:grpSpPr bwMode="auto">
          <a:xfrm>
            <a:off x="9716613" y="5180638"/>
            <a:ext cx="1081627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delay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矩形 60"/>
          <p:cNvSpPr>
            <a:spLocks noChangeArrowheads="1"/>
          </p:cNvSpPr>
          <p:nvPr/>
        </p:nvSpPr>
        <p:spPr bwMode="auto">
          <a:xfrm>
            <a:off x="9096276" y="575124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延迟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87" name="矩形 60"/>
          <p:cNvSpPr>
            <a:spLocks noChangeArrowheads="1"/>
          </p:cNvSpPr>
          <p:nvPr/>
        </p:nvSpPr>
        <p:spPr bwMode="auto">
          <a:xfrm>
            <a:off x="7899987" y="576375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停止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88" name="矩形 60"/>
          <p:cNvSpPr>
            <a:spLocks noChangeArrowheads="1"/>
          </p:cNvSpPr>
          <p:nvPr/>
        </p:nvSpPr>
        <p:spPr bwMode="auto">
          <a:xfrm>
            <a:off x="2917980" y="572692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自定义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4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625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4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75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75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675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4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725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25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725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25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750"/>
                            </p:stCondLst>
                            <p:childTnLst>
                              <p:par>
                                <p:cTn id="1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250"/>
                            </p:stCondLst>
                            <p:childTnLst>
                              <p:par>
                                <p:cTn id="1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7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25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8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  <p:bldP spid="50" grpId="0"/>
      <p:bldP spid="51" grpId="0"/>
      <p:bldP spid="58" grpId="0"/>
      <p:bldP spid="65" grpId="0"/>
      <p:bldP spid="66" grpId="0"/>
      <p:bldP spid="76" grpId="0"/>
      <p:bldP spid="86" grpId="0"/>
      <p:bldP spid="87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动画相关代码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36" y="798847"/>
            <a:ext cx="3848100" cy="234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36" y="3429000"/>
            <a:ext cx="5514975" cy="2590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90" y="798847"/>
            <a:ext cx="419100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JQ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 简单介绍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基本使用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610" y="3696717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操作样式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动画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JQ</a:t>
            </a: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介绍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初识 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 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7186863" y="2125301"/>
            <a:ext cx="2491061" cy="698278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写的插件库，说白了，就是一个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045445" y="3623192"/>
            <a:ext cx="2514292" cy="101836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凡是用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能实现的，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都能实现，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能实现的，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却不一定能实现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564650" y="3118537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和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是区别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Write less, do more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的理念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40086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54124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498828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的引入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4708" y="9975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本地文件引入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35461" y="3710634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CDN</a:t>
            </a:r>
            <a:r>
              <a:rPr lang="zh-CN" altLang="en-US" dirty="0"/>
              <a:t>引入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43" y="1463252"/>
            <a:ext cx="454342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4238519"/>
            <a:ext cx="6381750" cy="1971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0075" y="3279762"/>
            <a:ext cx="318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dobe Gothic Std B" panose="020B0800000000000000" pitchFamily="34" charset="-128"/>
              </a:rPr>
              <a:t>如果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alert </a:t>
            </a:r>
            <a:r>
              <a:rPr lang="zh-CN" altLang="en-US" sz="2000" dirty="0">
                <a:latin typeface="Adobe Gothic Std B" panose="020B0800000000000000" pitchFamily="34" charset="-128"/>
              </a:rPr>
              <a:t>可以成功弹出</a:t>
            </a:r>
            <a:endParaRPr lang="en-US" altLang="zh-C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CN" altLang="en-US" sz="2000" dirty="0">
                <a:latin typeface="Adobe Gothic Std B" panose="020B0800000000000000" pitchFamily="34" charset="-128"/>
              </a:rPr>
              <a:t>表示成功引入了 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jQuery</a:t>
            </a:r>
            <a:endParaRPr lang="zh-CN" altLang="en-US" sz="2000" dirty="0">
              <a:latin typeface="Adobe Gothic Std B" panose="020B08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39330" y="2505670"/>
            <a:ext cx="1080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PS: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的选择器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40" y="749524"/>
            <a:ext cx="7114512" cy="3079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0162" y="5077571"/>
            <a:ext cx="397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Gothic Std B" panose="020B0800000000000000" pitchFamily="34" charset="-128"/>
              </a:rPr>
              <a:t>在</a:t>
            </a:r>
            <a:r>
              <a:rPr lang="en-US" altLang="zh-CN" sz="24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jQ</a:t>
            </a:r>
            <a:r>
              <a:rPr lang="zh-CN" altLang="en-US" sz="2400" dirty="0">
                <a:latin typeface="Adobe Gothic Std B" panose="020B0800000000000000" pitchFamily="34" charset="-128"/>
              </a:rPr>
              <a:t>中使用选择器选择元素</a:t>
            </a:r>
            <a:endParaRPr lang="en-US" altLang="zh-CN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CN" altLang="en-US" sz="2400" dirty="0">
                <a:latin typeface="Adobe Gothic Std B" panose="020B0800000000000000" pitchFamily="34" charset="-128"/>
              </a:rPr>
              <a:t>和在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zh-CN" altLang="en-US" sz="2400" dirty="0">
                <a:latin typeface="Adobe Gothic Std B" panose="020B0800000000000000" pitchFamily="34" charset="-128"/>
              </a:rPr>
              <a:t>中使用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zh-CN" altLang="en-US" sz="2400" dirty="0">
                <a:latin typeface="Adobe Gothic Std B" panose="020B0800000000000000" pitchFamily="34" charset="-128"/>
              </a:rPr>
              <a:t>选择器是一样的 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40" y="3825844"/>
            <a:ext cx="6090690" cy="1338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40" y="5161005"/>
            <a:ext cx="5833052" cy="1300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基本使用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的基本使用一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1550" y="2775585"/>
            <a:ext cx="1321435" cy="30016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6050" y="2649220"/>
            <a:ext cx="391985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8894409" y="1165507"/>
            <a:ext cx="136319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38500" y="14789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hover()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666188" y="52480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append()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7108461" y="5260996"/>
            <a:ext cx="1090480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after()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888880" y="5244087"/>
            <a:ext cx="1240790" cy="503238"/>
            <a:chOff x="-76733" y="0"/>
            <a:chExt cx="12390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76733" y="41978"/>
              <a:ext cx="123906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empty()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6739461" y="177540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182449" y="58393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追加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902137" y="584014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7212204" y="1157857"/>
            <a:ext cx="136319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38500" y="57423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click()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402407" y="177233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1388442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html()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矩形 60"/>
          <p:cNvSpPr>
            <a:spLocks noChangeArrowheads="1"/>
          </p:cNvSpPr>
          <p:nvPr/>
        </p:nvSpPr>
        <p:spPr bwMode="auto">
          <a:xfrm>
            <a:off x="1419735" y="177814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修改内容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3" name="Group 22"/>
          <p:cNvGrpSpPr/>
          <p:nvPr/>
        </p:nvGrpSpPr>
        <p:grpSpPr bwMode="auto">
          <a:xfrm>
            <a:off x="2732222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text()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2"/>
          <p:cNvGrpSpPr/>
          <p:nvPr/>
        </p:nvGrpSpPr>
        <p:grpSpPr bwMode="auto">
          <a:xfrm>
            <a:off x="4410189" y="1152069"/>
            <a:ext cx="1086267" cy="503238"/>
            <a:chOff x="-4633" y="0"/>
            <a:chExt cx="108475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-4633" y="26157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get()/[]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22"/>
          <p:cNvGrpSpPr/>
          <p:nvPr/>
        </p:nvGrpSpPr>
        <p:grpSpPr bwMode="auto">
          <a:xfrm>
            <a:off x="5671061" y="1179571"/>
            <a:ext cx="1000608" cy="470790"/>
            <a:chOff x="0" y="0"/>
            <a:chExt cx="12782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198151" y="26036"/>
              <a:ext cx="1080119" cy="428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$()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4377303" y="176466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转换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6" name="Group 22"/>
          <p:cNvGrpSpPr/>
          <p:nvPr/>
        </p:nvGrpSpPr>
        <p:grpSpPr bwMode="auto">
          <a:xfrm>
            <a:off x="3387093" y="52480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prepend()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60"/>
          <p:cNvSpPr>
            <a:spLocks noChangeArrowheads="1"/>
          </p:cNvSpPr>
          <p:nvPr/>
        </p:nvSpPr>
        <p:spPr bwMode="auto">
          <a:xfrm>
            <a:off x="2956626" y="58393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5811755" y="5244903"/>
            <a:ext cx="1089211" cy="503238"/>
            <a:chOff x="-7573" y="0"/>
            <a:chExt cx="108769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7573" y="40954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before()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5746363" y="583936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前后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4" name="Group 22"/>
          <p:cNvGrpSpPr/>
          <p:nvPr/>
        </p:nvGrpSpPr>
        <p:grpSpPr bwMode="auto">
          <a:xfrm>
            <a:off x="10290174" y="5234305"/>
            <a:ext cx="1276741" cy="503238"/>
            <a:chOff x="-57934" y="0"/>
            <a:chExt cx="116803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47"/>
            <p:cNvSpPr>
              <a:spLocks noChangeArrowheads="1"/>
            </p:cNvSpPr>
            <p:nvPr/>
          </p:nvSpPr>
          <p:spPr bwMode="auto">
            <a:xfrm>
              <a:off x="-57934" y="42614"/>
              <a:ext cx="1168039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remove()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2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99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99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75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675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175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675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7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725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225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25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49" grpId="0"/>
      <p:bldP spid="51" grpId="0"/>
      <p:bldP spid="55" grpId="0"/>
      <p:bldP spid="62" grpId="0"/>
      <p:bldP spid="75" grpId="0"/>
      <p:bldP spid="79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的基本使用一代码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9" y="626132"/>
            <a:ext cx="2819458" cy="2578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66" y="3303941"/>
            <a:ext cx="4457700" cy="316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744" y="826792"/>
            <a:ext cx="4882772" cy="454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901</Words>
  <Application>WPS 演示</Application>
  <PresentationFormat>宽屏</PresentationFormat>
  <Paragraphs>268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Adobe Gothic Std B</vt:lpstr>
      <vt:lpstr>Segoe Print</vt:lpstr>
      <vt:lpstr>华文仿宋</vt:lpstr>
      <vt:lpstr>仿宋</vt:lpstr>
      <vt:lpstr>Malgun Gothic</vt:lpstr>
      <vt:lpstr>Arial Unicode MS</vt:lpstr>
      <vt:lpstr>Tw Cen MT Condensed</vt:lpstr>
      <vt:lpstr>Symbol</vt:lpstr>
      <vt:lpstr>等线</vt:lpstr>
      <vt:lpstr>MS UI Gothic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Tuple</cp:lastModifiedBy>
  <cp:revision>5</cp:revision>
  <dcterms:created xsi:type="dcterms:W3CDTF">2017-04-11T03:57:00Z</dcterms:created>
  <dcterms:modified xsi:type="dcterms:W3CDTF">2018-06-06T06:49:03Z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